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57" r:id="rId4"/>
    <p:sldId id="266" r:id="rId5"/>
    <p:sldId id="258" r:id="rId6"/>
    <p:sldId id="267" r:id="rId7"/>
    <p:sldId id="259" r:id="rId8"/>
    <p:sldId id="268" r:id="rId9"/>
    <p:sldId id="260" r:id="rId10"/>
    <p:sldId id="269" r:id="rId11"/>
    <p:sldId id="261" r:id="rId12"/>
    <p:sldId id="270" r:id="rId13"/>
    <p:sldId id="262" r:id="rId14"/>
    <p:sldId id="271" r:id="rId15"/>
    <p:sldId id="263" r:id="rId16"/>
    <p:sldId id="272" r:id="rId17"/>
    <p:sldId id="264" r:id="rId18"/>
    <p:sldId id="273" r:id="rId19"/>
  </p:sldIdLst>
  <p:sldSz cx="7562850" cy="10688638"/>
  <p:notesSz cx="6858000" cy="9945688"/>
  <p:defaultTextStyle>
    <a:defPPr>
      <a:defRPr lang="de-DE"/>
    </a:defPPr>
    <a:lvl1pPr marL="0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68404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36808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05212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073616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42019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10423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378827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147231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86">
          <p15:clr>
            <a:srgbClr val="A4A3A4"/>
          </p15:clr>
        </p15:guide>
        <p15:guide id="2" pos="408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8"/>
    <a:srgbClr val="1B5991"/>
    <a:srgbClr val="00478A"/>
    <a:srgbClr val="EE9611"/>
    <a:srgbClr val="F41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7" autoAdjust="0"/>
    <p:restoredTop sz="94234" autoAdjust="0"/>
  </p:normalViewPr>
  <p:slideViewPr>
    <p:cSldViewPr snapToGrid="0" snapToObjects="1" showGuides="1">
      <p:cViewPr>
        <p:scale>
          <a:sx n="54" d="100"/>
          <a:sy n="54" d="100"/>
        </p:scale>
        <p:origin x="-1200" y="-336"/>
      </p:cViewPr>
      <p:guideLst>
        <p:guide orient="horz" pos="886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-1472" y="-12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CDAAF-98EA-6942-B908-2A39056E9454}" type="datetimeFigureOut">
              <a:rPr lang="de-DE" smtClean="0"/>
              <a:t>08.11.21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6125"/>
            <a:ext cx="26384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71E74-352D-1848-A2AA-51AF99BD1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42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68404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36808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305212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73616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842019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610423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378827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4147231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3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15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de-AT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26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93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600" baseline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0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7684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57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7684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11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78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39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Kurzkonze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eite 20113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5807520" y="0"/>
            <a:ext cx="175532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6271223" y="1000456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960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eite 20116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1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eite 20117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5807520" y="0"/>
            <a:ext cx="175532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271223" y="1000456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110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eite 2011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20578" y="1006100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78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eite 2011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5807520" y="0"/>
            <a:ext cx="175532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271223" y="1000456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362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eite 2011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20578" y="1006100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81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eite 20119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5807520" y="0"/>
            <a:ext cx="175532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271223" y="1000456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935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eite 20119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20578" y="1006100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656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eite 20122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5807520" y="0"/>
            <a:ext cx="175532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271223" y="1000456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8809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eite 20122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20578" y="1006100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676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eite 20114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20578" y="996223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94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eite 20114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5807520" y="0"/>
            <a:ext cx="175532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6271223" y="1000456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416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eite 2011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20578" y="996223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95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eite 20115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5807520" y="0"/>
            <a:ext cx="175532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6271223" y="1000456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722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eite 20115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0578" y="996223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081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eite 20115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5807520" y="0"/>
            <a:ext cx="175532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6271223" y="1000456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075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eite 20116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20578" y="996223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700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eite 20116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5807520" y="0"/>
            <a:ext cx="175532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6271223" y="10004568"/>
            <a:ext cx="129162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763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28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678" r:id="rId3"/>
    <p:sldLayoutId id="2147483706" r:id="rId4"/>
    <p:sldLayoutId id="2147483679" r:id="rId5"/>
    <p:sldLayoutId id="2147483707" r:id="rId6"/>
    <p:sldLayoutId id="2147483680" r:id="rId7"/>
    <p:sldLayoutId id="2147483708" r:id="rId8"/>
    <p:sldLayoutId id="2147483681" r:id="rId9"/>
    <p:sldLayoutId id="2147483709" r:id="rId10"/>
    <p:sldLayoutId id="2147483682" r:id="rId11"/>
    <p:sldLayoutId id="2147483710" r:id="rId12"/>
    <p:sldLayoutId id="2147483683" r:id="rId13"/>
    <p:sldLayoutId id="2147483711" r:id="rId14"/>
    <p:sldLayoutId id="2147483684" r:id="rId15"/>
    <p:sldLayoutId id="2147483712" r:id="rId16"/>
    <p:sldLayoutId id="2147483685" r:id="rId17"/>
    <p:sldLayoutId id="2147483686" r:id="rId18"/>
  </p:sldLayoutIdLst>
  <p:txStyles>
    <p:titleStyle>
      <a:lvl1pPr algn="ctr" defTabSz="1768404" rtl="0" eaLnBrk="1" latinLnBrk="0" hangingPunct="1">
        <a:spcBef>
          <a:spcPct val="0"/>
        </a:spcBef>
        <a:buNone/>
        <a:defRPr sz="1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6303" indent="-1326303" algn="l" defTabSz="1768404" rtl="0" eaLnBrk="1" latinLnBrk="0" hangingPunct="1">
        <a:spcBef>
          <a:spcPct val="20000"/>
        </a:spcBef>
        <a:buFont typeface="Arial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656" indent="-1105252" algn="l" defTabSz="1768404" rtl="0" eaLnBrk="1" latinLnBrk="0" hangingPunct="1">
        <a:spcBef>
          <a:spcPct val="20000"/>
        </a:spcBef>
        <a:buFont typeface="Arial"/>
        <a:buChar char="–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4421010" indent="-884202" algn="l" defTabSz="1768404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189414" indent="-884202" algn="l" defTabSz="1768404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957817" indent="-884202" algn="l" defTabSz="1768404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26221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494625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263029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1433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04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36808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05212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073616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42019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10423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378827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147231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 txBox="1">
            <a:spLocks noChangeArrowheads="1"/>
          </p:cNvSpPr>
          <p:nvPr/>
        </p:nvSpPr>
        <p:spPr bwMode="auto">
          <a:xfrm>
            <a:off x="1085980" y="1287195"/>
            <a:ext cx="2629310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" name="Textfeld 6"/>
          <p:cNvSpPr txBox="1">
            <a:spLocks noChangeArrowheads="1"/>
          </p:cNvSpPr>
          <p:nvPr/>
        </p:nvSpPr>
        <p:spPr bwMode="auto">
          <a:xfrm>
            <a:off x="3954746" y="1287195"/>
            <a:ext cx="2793913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1085980" y="3450792"/>
            <a:ext cx="2629310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3954746" y="3450792"/>
            <a:ext cx="2793913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1085980" y="5590871"/>
            <a:ext cx="2629310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3954746" y="5590871"/>
            <a:ext cx="2793913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1085980" y="7660398"/>
            <a:ext cx="2629310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954746" y="7660398"/>
            <a:ext cx="2793913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813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9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6"/>
          <p:cNvSpPr txBox="1">
            <a:spLocks noChangeArrowheads="1"/>
          </p:cNvSpPr>
          <p:nvPr/>
        </p:nvSpPr>
        <p:spPr bwMode="auto">
          <a:xfrm rot="5400000">
            <a:off x="1374666" y="4699985"/>
            <a:ext cx="8636113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 rot="5400000">
            <a:off x="-403168" y="4699985"/>
            <a:ext cx="8636113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 rot="5400000">
            <a:off x="-2265661" y="4699985"/>
            <a:ext cx="8636113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628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0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 txBox="1">
            <a:spLocks noChangeArrowheads="1"/>
          </p:cNvSpPr>
          <p:nvPr/>
        </p:nvSpPr>
        <p:spPr bwMode="auto">
          <a:xfrm rot="5400000">
            <a:off x="1015236" y="4870468"/>
            <a:ext cx="8651375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80000"/>
              </a:lnSpc>
              <a:spcAft>
                <a:spcPts val="1200"/>
              </a:spcAft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 rot="5400000">
            <a:off x="-1718259" y="4870468"/>
            <a:ext cx="8651375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80000"/>
              </a:lnSpc>
              <a:spcAft>
                <a:spcPts val="1200"/>
              </a:spcAft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1659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 txBox="1">
            <a:spLocks noChangeArrowheads="1"/>
          </p:cNvSpPr>
          <p:nvPr/>
        </p:nvSpPr>
        <p:spPr bwMode="auto">
          <a:xfrm rot="5400000">
            <a:off x="3663798" y="2402339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" name="Textfeld 6"/>
          <p:cNvSpPr txBox="1">
            <a:spLocks noChangeArrowheads="1"/>
          </p:cNvSpPr>
          <p:nvPr/>
        </p:nvSpPr>
        <p:spPr bwMode="auto">
          <a:xfrm rot="5400000">
            <a:off x="1806152" y="2402340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 rot="5400000">
            <a:off x="19051" y="2402341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" name="Textfeld 6"/>
          <p:cNvSpPr txBox="1">
            <a:spLocks noChangeArrowheads="1"/>
          </p:cNvSpPr>
          <p:nvPr/>
        </p:nvSpPr>
        <p:spPr bwMode="auto">
          <a:xfrm rot="5400000">
            <a:off x="3663798" y="6894154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 rot="5400000">
            <a:off x="1806152" y="6894155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 rot="5400000">
            <a:off x="19051" y="6894156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329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8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6"/>
          <p:cNvSpPr txBox="1">
            <a:spLocks noChangeArrowheads="1"/>
          </p:cNvSpPr>
          <p:nvPr/>
        </p:nvSpPr>
        <p:spPr bwMode="auto">
          <a:xfrm rot="5400000">
            <a:off x="3663798" y="2402339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" name="Textfeld 6"/>
          <p:cNvSpPr txBox="1">
            <a:spLocks noChangeArrowheads="1"/>
          </p:cNvSpPr>
          <p:nvPr/>
        </p:nvSpPr>
        <p:spPr bwMode="auto">
          <a:xfrm rot="5400000">
            <a:off x="1806152" y="2402340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 rot="5400000">
            <a:off x="19051" y="2402341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 rot="5400000">
            <a:off x="3663798" y="6894154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 rot="5400000">
            <a:off x="1806152" y="6894155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 rot="5400000">
            <a:off x="19051" y="6894156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754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1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 txBox="1">
            <a:spLocks noChangeArrowheads="1"/>
          </p:cNvSpPr>
          <p:nvPr/>
        </p:nvSpPr>
        <p:spPr bwMode="auto">
          <a:xfrm rot="5400000">
            <a:off x="3743115" y="2437232"/>
            <a:ext cx="2629312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" name="Textfeld 6"/>
          <p:cNvSpPr txBox="1">
            <a:spLocks noChangeArrowheads="1"/>
          </p:cNvSpPr>
          <p:nvPr/>
        </p:nvSpPr>
        <p:spPr bwMode="auto">
          <a:xfrm rot="5400000">
            <a:off x="4164977" y="4738748"/>
            <a:ext cx="1785586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 rot="5400000">
            <a:off x="3660813" y="7143016"/>
            <a:ext cx="2793913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" name="Textfeld 6"/>
          <p:cNvSpPr txBox="1">
            <a:spLocks noChangeArrowheads="1"/>
          </p:cNvSpPr>
          <p:nvPr/>
        </p:nvSpPr>
        <p:spPr bwMode="auto">
          <a:xfrm rot="5400000">
            <a:off x="1626810" y="2437233"/>
            <a:ext cx="2629312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 rot="5400000">
            <a:off x="2048672" y="4738749"/>
            <a:ext cx="1785586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 rot="5400000">
            <a:off x="1544508" y="7143017"/>
            <a:ext cx="2793913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193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90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 txBox="1">
            <a:spLocks noChangeArrowheads="1"/>
          </p:cNvSpPr>
          <p:nvPr/>
        </p:nvSpPr>
        <p:spPr bwMode="auto">
          <a:xfrm>
            <a:off x="6163373" y="10015051"/>
            <a:ext cx="303616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de-DE" sz="9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" name="Textfeld 6"/>
          <p:cNvSpPr txBox="1">
            <a:spLocks noChangeArrowheads="1"/>
          </p:cNvSpPr>
          <p:nvPr/>
        </p:nvSpPr>
        <p:spPr bwMode="auto">
          <a:xfrm>
            <a:off x="991923" y="1287195"/>
            <a:ext cx="5686195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991923" y="3400103"/>
            <a:ext cx="5686195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991923" y="5416327"/>
            <a:ext cx="5686195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991923" y="7504559"/>
            <a:ext cx="5686195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457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4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 txBox="1">
            <a:spLocks noChangeArrowheads="1"/>
          </p:cNvSpPr>
          <p:nvPr/>
        </p:nvSpPr>
        <p:spPr bwMode="auto">
          <a:xfrm rot="5400000">
            <a:off x="1346474" y="4742314"/>
            <a:ext cx="7281512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 rot="5400000">
            <a:off x="-675772" y="4742315"/>
            <a:ext cx="7281512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407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58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6"/>
          <p:cNvSpPr txBox="1">
            <a:spLocks noChangeArrowheads="1"/>
          </p:cNvSpPr>
          <p:nvPr/>
        </p:nvSpPr>
        <p:spPr bwMode="auto">
          <a:xfrm>
            <a:off x="6163373" y="10015051"/>
            <a:ext cx="303616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de-DE" sz="9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 rot="5400000">
            <a:off x="3663798" y="2402339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 rot="5400000">
            <a:off x="1806152" y="2402340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 rot="5400000">
            <a:off x="19051" y="2402341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 rot="5400000">
            <a:off x="3663798" y="6894154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 rot="5400000">
            <a:off x="1806152" y="6894155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 rot="5400000">
            <a:off x="19051" y="6894156"/>
            <a:ext cx="4083154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80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504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 algn="just">
          <a:lnSpc>
            <a:spcPct val="120000"/>
          </a:lnSpc>
          <a:defRPr sz="1100" dirty="0" smtClean="0">
            <a:solidFill>
              <a:schemeClr val="tx1">
                <a:lumMod val="95000"/>
                <a:lumOff val="5000"/>
              </a:schemeClr>
            </a:solidFill>
            <a:latin typeface="Calibri Light"/>
            <a:cs typeface="Calibri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Macintosh PowerPoint</Application>
  <PresentationFormat>Benutzerdefiniert</PresentationFormat>
  <Paragraphs>54</Paragraphs>
  <Slides>18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. .</dc:creator>
  <cp:lastModifiedBy>lw</cp:lastModifiedBy>
  <cp:revision>242</cp:revision>
  <cp:lastPrinted>2019-04-04T08:42:33Z</cp:lastPrinted>
  <dcterms:created xsi:type="dcterms:W3CDTF">2018-02-19T15:19:51Z</dcterms:created>
  <dcterms:modified xsi:type="dcterms:W3CDTF">2021-11-08T09:26:50Z</dcterms:modified>
</cp:coreProperties>
</file>